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>
        <p:scale>
          <a:sx n="70" d="100"/>
          <a:sy n="70" d="100"/>
        </p:scale>
        <p:origin x="81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3785937" y="-4473323"/>
            <a:ext cx="14752348" cy="13518129"/>
            <a:chOff x="-3785937" y="-4473323"/>
            <a:chExt cx="14752348" cy="13518129"/>
          </a:xfrm>
        </p:grpSpPr>
        <p:grpSp>
          <p:nvGrpSpPr>
            <p:cNvPr id="6" name="Grupo 5"/>
            <p:cNvGrpSpPr/>
            <p:nvPr/>
          </p:nvGrpSpPr>
          <p:grpSpPr>
            <a:xfrm>
              <a:off x="-3785937" y="-1981307"/>
              <a:ext cx="14752348" cy="11026113"/>
              <a:chOff x="-3785937" y="-1981307"/>
              <a:chExt cx="14752348" cy="11026113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grpSp>
              <p:nvGrpSpPr>
                <p:cNvPr id="69" name="Grupo 68"/>
                <p:cNvGrpSpPr/>
                <p:nvPr/>
              </p:nvGrpSpPr>
              <p:grpSpPr>
                <a:xfrm>
                  <a:off x="-3785937" y="-1981307"/>
                  <a:ext cx="12800214" cy="11026113"/>
                  <a:chOff x="-3785937" y="-1981307"/>
                  <a:chExt cx="12800214" cy="11026113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547" t="20499" r="11417" b="3269"/>
                  <a:stretch/>
                </p:blipFill>
                <p:spPr>
                  <a:xfrm>
                    <a:off x="-3785937" y="-1171074"/>
                    <a:ext cx="7375356" cy="8277727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8567" t="44629" r="42140" b="31243"/>
                  <a:stretch/>
                </p:blipFill>
                <p:spPr>
                  <a:xfrm>
                    <a:off x="4797623" y="-1981307"/>
                    <a:ext cx="3070159" cy="2105711"/>
                  </a:xfrm>
                  <a:prstGeom prst="rect">
                    <a:avLst/>
                  </a:prstGeom>
                </p:spPr>
              </p:pic>
              <p:cxnSp>
                <p:nvCxnSpPr>
                  <p:cNvPr id="5" name="Conector recto de flecha 4"/>
                  <p:cNvCxnSpPr/>
                  <p:nvPr/>
                </p:nvCxnSpPr>
                <p:spPr>
                  <a:xfrm flipV="1">
                    <a:off x="2983832" y="-719626"/>
                    <a:ext cx="1636294" cy="1599660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" name="Imagen 6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6772" t="45635" r="39096" b="10714"/>
                  <a:stretch/>
                </p:blipFill>
                <p:spPr>
                  <a:xfrm>
                    <a:off x="4797623" y="460097"/>
                    <a:ext cx="4216654" cy="2290196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n 24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0181" t="40006" r="41393" b="3618"/>
                  <a:stretch/>
                </p:blipFill>
                <p:spPr>
                  <a:xfrm>
                    <a:off x="4864274" y="6164677"/>
                    <a:ext cx="4150003" cy="2880129"/>
                  </a:xfrm>
                  <a:prstGeom prst="rect">
                    <a:avLst/>
                  </a:prstGeom>
                </p:spPr>
              </p:pic>
              <p:cxnSp>
                <p:nvCxnSpPr>
                  <p:cNvPr id="41" name="Conector recto de flecha 40"/>
                  <p:cNvCxnSpPr/>
                  <p:nvPr/>
                </p:nvCxnSpPr>
                <p:spPr>
                  <a:xfrm>
                    <a:off x="2983833" y="6449743"/>
                    <a:ext cx="1813790" cy="922312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cto de flecha 43"/>
                  <p:cNvCxnSpPr/>
                  <p:nvPr/>
                </p:nvCxnSpPr>
                <p:spPr>
                  <a:xfrm flipV="1">
                    <a:off x="2983832" y="1741402"/>
                    <a:ext cx="1636294" cy="673724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recto de flecha 46"/>
                  <p:cNvCxnSpPr/>
                  <p:nvPr/>
                </p:nvCxnSpPr>
                <p:spPr>
                  <a:xfrm>
                    <a:off x="3050484" y="3913797"/>
                    <a:ext cx="1569642" cy="543688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Rectángulo 69"/>
                <p:cNvSpPr/>
                <p:nvPr/>
              </p:nvSpPr>
              <p:spPr>
                <a:xfrm>
                  <a:off x="-2574760" y="3606805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1" name="Rectángulo 70"/>
                <p:cNvSpPr/>
                <p:nvPr/>
              </p:nvSpPr>
              <p:spPr>
                <a:xfrm>
                  <a:off x="-2574760" y="2149642"/>
                  <a:ext cx="4828675" cy="265484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2" name="Rectángulo 71"/>
                <p:cNvSpPr/>
                <p:nvPr/>
              </p:nvSpPr>
              <p:spPr>
                <a:xfrm>
                  <a:off x="-2574760" y="717331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3" name="Rectángulo 72"/>
                <p:cNvSpPr/>
                <p:nvPr/>
              </p:nvSpPr>
              <p:spPr>
                <a:xfrm>
                  <a:off x="-2574760" y="6209111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6"/>
              <a:srcRect l="14246" t="24411" r="10873" b="21716"/>
              <a:stretch/>
            </p:blipFill>
            <p:spPr>
              <a:xfrm>
                <a:off x="4797623" y="3067659"/>
                <a:ext cx="6168788" cy="2729552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7623" y="-4473323"/>
              <a:ext cx="5076190" cy="2333333"/>
            </a:xfrm>
            <a:prstGeom prst="rect">
              <a:avLst/>
            </a:prstGeom>
          </p:spPr>
        </p:pic>
        <p:cxnSp>
          <p:nvCxnSpPr>
            <p:cNvPr id="19" name="Conector recto de flecha 18"/>
            <p:cNvCxnSpPr/>
            <p:nvPr/>
          </p:nvCxnSpPr>
          <p:spPr>
            <a:xfrm flipV="1">
              <a:off x="2215052" y="-3241640"/>
              <a:ext cx="2405074" cy="279081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19824" y="-598026"/>
            <a:ext cx="12053227" cy="7456027"/>
            <a:chOff x="19824" y="-598026"/>
            <a:chExt cx="12053227" cy="745602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19824" y="1187880"/>
              <a:ext cx="5202004" cy="394008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2" y="-598026"/>
              <a:ext cx="3488258" cy="243520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1605" b="6293"/>
            <a:stretch/>
          </p:blipFill>
          <p:spPr>
            <a:xfrm>
              <a:off x="6169353" y="2727206"/>
              <a:ext cx="5622316" cy="1931333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2" y="4795589"/>
              <a:ext cx="4675779" cy="2062412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533363" y="619574"/>
              <a:ext cx="1635989" cy="10761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5047413" y="4738651"/>
              <a:ext cx="1121939" cy="108814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399018" y="1894112"/>
              <a:ext cx="5674033" cy="914205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5047413" y="3648019"/>
              <a:ext cx="1121940" cy="448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610216" y="3377725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610216" y="4468357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27452" y="591015"/>
            <a:ext cx="8010068" cy="4304372"/>
            <a:chOff x="2127452" y="591015"/>
            <a:chExt cx="8010068" cy="430437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06" b="14713"/>
            <a:stretch/>
          </p:blipFill>
          <p:spPr>
            <a:xfrm>
              <a:off x="6281771" y="1851104"/>
              <a:ext cx="3855749" cy="20629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2" b="28618"/>
            <a:stretch/>
          </p:blipFill>
          <p:spPr>
            <a:xfrm>
              <a:off x="2127452" y="1248937"/>
              <a:ext cx="3855749" cy="364645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9678" y="591015"/>
              <a:ext cx="189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263200" y="591015"/>
              <a:ext cx="209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INVÁLIDO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14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5447"/>
          <a:stretch/>
        </p:blipFill>
        <p:spPr>
          <a:xfrm>
            <a:off x="7137416" y="1371600"/>
            <a:ext cx="3855749" cy="4427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1301"/>
          <a:stretch/>
        </p:blipFill>
        <p:spPr>
          <a:xfrm>
            <a:off x="2220844" y="1371600"/>
            <a:ext cx="3855749" cy="41817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90843" y="773059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CON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82944" y="780308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NO CONTIENE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682945" y="5149578"/>
            <a:ext cx="2899562" cy="649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783842" y="5045500"/>
            <a:ext cx="3137456" cy="5078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376571" y="-920207"/>
            <a:ext cx="10260116" cy="7344984"/>
            <a:chOff x="376571" y="-920207"/>
            <a:chExt cx="10260116" cy="734498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1" y="489912"/>
              <a:ext cx="5342857" cy="523809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453" y="-920207"/>
              <a:ext cx="4032445" cy="188794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t="17521" b="56112"/>
            <a:stretch/>
          </p:blipFill>
          <p:spPr>
            <a:xfrm>
              <a:off x="6387773" y="1256818"/>
              <a:ext cx="4061350" cy="107394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t="75763"/>
            <a:stretch/>
          </p:blipFill>
          <p:spPr>
            <a:xfrm>
              <a:off x="6387773" y="2330761"/>
              <a:ext cx="4061350" cy="98713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5816" t="3960" r="6113" b="25637"/>
            <a:stretch/>
          </p:blipFill>
          <p:spPr>
            <a:xfrm>
              <a:off x="6444791" y="3548729"/>
              <a:ext cx="4082107" cy="139446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6"/>
            <a:srcRect l="5041" t="5758" r="382" b="26469"/>
            <a:stretch/>
          </p:blipFill>
          <p:spPr>
            <a:xfrm>
              <a:off x="6494453" y="5144616"/>
              <a:ext cx="4142234" cy="1280161"/>
            </a:xfrm>
            <a:prstGeom prst="rect">
              <a:avLst/>
            </a:prstGeom>
          </p:spPr>
        </p:pic>
        <p:cxnSp>
          <p:nvCxnSpPr>
            <p:cNvPr id="8" name="Conector recto de flecha 7"/>
            <p:cNvCxnSpPr/>
            <p:nvPr/>
          </p:nvCxnSpPr>
          <p:spPr>
            <a:xfrm flipV="1">
              <a:off x="4431232" y="259080"/>
              <a:ext cx="2063221" cy="70916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V="1">
              <a:off x="4880778" y="2330761"/>
              <a:ext cx="1506995" cy="43357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>
              <a:endCxn id="7" idx="1"/>
            </p:cNvCxnSpPr>
            <p:nvPr/>
          </p:nvCxnSpPr>
          <p:spPr>
            <a:xfrm>
              <a:off x="5300103" y="5288700"/>
              <a:ext cx="1194350" cy="49599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>
              <a:endCxn id="6" idx="1"/>
            </p:cNvCxnSpPr>
            <p:nvPr/>
          </p:nvCxnSpPr>
          <p:spPr>
            <a:xfrm flipV="1">
              <a:off x="5300103" y="4245959"/>
              <a:ext cx="1144688" cy="5560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1471431" y="2572872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1905771" y="4175760"/>
              <a:ext cx="2125209" cy="21632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898151" y="5092425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03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/>
          <p:cNvGrpSpPr/>
          <p:nvPr/>
        </p:nvGrpSpPr>
        <p:grpSpPr>
          <a:xfrm>
            <a:off x="248351" y="-808982"/>
            <a:ext cx="11714300" cy="9614673"/>
            <a:chOff x="248351" y="-808982"/>
            <a:chExt cx="11714300" cy="961467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8898" y="-808982"/>
              <a:ext cx="5273753" cy="239488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373" y="1741931"/>
              <a:ext cx="5204801" cy="242610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191" y="4168039"/>
              <a:ext cx="5203460" cy="23252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55" y="6594147"/>
              <a:ext cx="5176296" cy="2211544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351" y="677693"/>
              <a:ext cx="4676190" cy="5276190"/>
            </a:xfrm>
            <a:prstGeom prst="rect">
              <a:avLst/>
            </a:prstGeom>
          </p:spPr>
        </p:pic>
        <p:cxnSp>
          <p:nvCxnSpPr>
            <p:cNvPr id="12" name="Conector recto de flecha 11"/>
            <p:cNvCxnSpPr>
              <a:endCxn id="10" idx="1"/>
            </p:cNvCxnSpPr>
            <p:nvPr/>
          </p:nvCxnSpPr>
          <p:spPr>
            <a:xfrm>
              <a:off x="4553152" y="5563230"/>
              <a:ext cx="2233203" cy="213668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4" idx="1"/>
            </p:cNvCxnSpPr>
            <p:nvPr/>
          </p:nvCxnSpPr>
          <p:spPr>
            <a:xfrm flipV="1">
              <a:off x="4553152" y="388460"/>
              <a:ext cx="2135746" cy="17080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endCxn id="8" idx="1"/>
            </p:cNvCxnSpPr>
            <p:nvPr/>
          </p:nvCxnSpPr>
          <p:spPr>
            <a:xfrm flipV="1">
              <a:off x="4553152" y="2954985"/>
              <a:ext cx="2170221" cy="2610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>
              <a:off x="4628682" y="3913082"/>
              <a:ext cx="2060214" cy="134689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1163088" y="1903229"/>
              <a:ext cx="1335455" cy="19328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1163087" y="2817628"/>
              <a:ext cx="2845387" cy="2126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1163087" y="373204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1163086" y="533068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1439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-2903620" y="-1480388"/>
            <a:ext cx="14545758" cy="14314474"/>
            <a:chOff x="-2903620" y="-1480388"/>
            <a:chExt cx="14545758" cy="14314474"/>
          </a:xfrm>
        </p:grpSpPr>
        <p:grpSp>
          <p:nvGrpSpPr>
            <p:cNvPr id="24" name="Grupo 23"/>
            <p:cNvGrpSpPr/>
            <p:nvPr/>
          </p:nvGrpSpPr>
          <p:grpSpPr>
            <a:xfrm>
              <a:off x="-2903620" y="-1480388"/>
              <a:ext cx="14545758" cy="14314474"/>
              <a:chOff x="-2903620" y="-1480388"/>
              <a:chExt cx="14545758" cy="1431447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08805" y="-1480388"/>
                <a:ext cx="5923809" cy="2142857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805" y="783727"/>
                <a:ext cx="5895238" cy="2085714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805" y="2990699"/>
                <a:ext cx="5571429" cy="132381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8805" y="4452826"/>
                <a:ext cx="6133333" cy="2666667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8329" y="7119493"/>
                <a:ext cx="6123809" cy="2742857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8329" y="10033503"/>
                <a:ext cx="6123809" cy="2800583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8"/>
              <a:srcRect l="7105" t="9852" r="66842" b="984"/>
              <a:stretch/>
            </p:blipFill>
            <p:spPr>
              <a:xfrm>
                <a:off x="-2903620" y="-1008962"/>
                <a:ext cx="6721644" cy="12940062"/>
              </a:xfrm>
              <a:prstGeom prst="rect">
                <a:avLst/>
              </a:prstGeom>
            </p:spPr>
          </p:pic>
          <p:cxnSp>
            <p:nvCxnSpPr>
              <p:cNvPr id="10" name="Conector recto de flecha 9"/>
              <p:cNvCxnSpPr>
                <a:endCxn id="3" idx="1"/>
              </p:cNvCxnSpPr>
              <p:nvPr/>
            </p:nvCxnSpPr>
            <p:spPr>
              <a:xfrm flipV="1">
                <a:off x="2775284" y="-408959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/>
              <p:cNvCxnSpPr>
                <a:endCxn id="4" idx="1"/>
              </p:cNvCxnSpPr>
              <p:nvPr/>
            </p:nvCxnSpPr>
            <p:spPr>
              <a:xfrm flipV="1">
                <a:off x="2775284" y="1826584"/>
                <a:ext cx="2733521" cy="8845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V="1">
                <a:off x="2784808" y="3604690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/>
              <p:cNvCxnSpPr>
                <a:endCxn id="6" idx="1"/>
              </p:cNvCxnSpPr>
              <p:nvPr/>
            </p:nvCxnSpPr>
            <p:spPr>
              <a:xfrm flipV="1">
                <a:off x="2784808" y="5786160"/>
                <a:ext cx="2723997" cy="53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9"/>
              <p:cNvCxnSpPr>
                <a:endCxn id="7" idx="1"/>
              </p:cNvCxnSpPr>
              <p:nvPr/>
            </p:nvCxnSpPr>
            <p:spPr>
              <a:xfrm>
                <a:off x="2852157" y="8173862"/>
                <a:ext cx="2666172" cy="31706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/>
              <p:cNvCxnSpPr>
                <a:endCxn id="8" idx="1"/>
              </p:cNvCxnSpPr>
              <p:nvPr/>
            </p:nvCxnSpPr>
            <p:spPr>
              <a:xfrm>
                <a:off x="2852157" y="10165063"/>
                <a:ext cx="2666172" cy="12687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ángulo 24"/>
            <p:cNvSpPr/>
            <p:nvPr/>
          </p:nvSpPr>
          <p:spPr>
            <a:xfrm>
              <a:off x="-1399624" y="541421"/>
              <a:ext cx="1628224" cy="19202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-1399626" y="2527402"/>
              <a:ext cx="1628226" cy="25883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-1425696" y="4537051"/>
              <a:ext cx="1654296" cy="26032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-1425696" y="5666874"/>
              <a:ext cx="3495128" cy="27634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-1493123" y="7988968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-1493124" y="9960034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87958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61" t="12348" r="326" b="2973"/>
          <a:stretch/>
        </p:blipFill>
        <p:spPr>
          <a:xfrm>
            <a:off x="1842050" y="291548"/>
            <a:ext cx="5658679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3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345" t="11249" b="2324"/>
          <a:stretch/>
        </p:blipFill>
        <p:spPr>
          <a:xfrm>
            <a:off x="2086377" y="450760"/>
            <a:ext cx="5688169" cy="59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4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556" t="13503" b="3827"/>
          <a:stretch/>
        </p:blipFill>
        <p:spPr>
          <a:xfrm>
            <a:off x="6529588" y="927280"/>
            <a:ext cx="5662411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98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134" t="12000" b="3639"/>
          <a:stretch/>
        </p:blipFill>
        <p:spPr>
          <a:xfrm>
            <a:off x="6478072" y="824248"/>
            <a:ext cx="5713927" cy="57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954"/>
          <a:stretch/>
        </p:blipFill>
        <p:spPr>
          <a:xfrm>
            <a:off x="6426558" y="914401"/>
            <a:ext cx="5765442" cy="56023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405483"/>
            <a:ext cx="5392121" cy="192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83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40" t="13128" b="5518"/>
          <a:stretch/>
        </p:blipFill>
        <p:spPr>
          <a:xfrm>
            <a:off x="6490952" y="901522"/>
            <a:ext cx="5701048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8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767"/>
          <a:stretch/>
        </p:blipFill>
        <p:spPr>
          <a:xfrm>
            <a:off x="6426558" y="914400"/>
            <a:ext cx="5765442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5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028" t="12752"/>
          <a:stretch/>
        </p:blipFill>
        <p:spPr>
          <a:xfrm>
            <a:off x="6465194" y="875763"/>
            <a:ext cx="5726806" cy="59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3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2564" b="6082"/>
          <a:stretch/>
        </p:blipFill>
        <p:spPr>
          <a:xfrm>
            <a:off x="6426558" y="862886"/>
            <a:ext cx="5765442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5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751526" y="0"/>
            <a:ext cx="9981128" cy="7870178"/>
            <a:chOff x="1751526" y="0"/>
            <a:chExt cx="9981128" cy="787017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7113" t="24401" r="1021" b="13785"/>
            <a:stretch/>
          </p:blipFill>
          <p:spPr>
            <a:xfrm>
              <a:off x="1751526" y="0"/>
              <a:ext cx="9981128" cy="42371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378" y="4237149"/>
              <a:ext cx="7088404" cy="3633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704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803042" y="515155"/>
            <a:ext cx="10388958" cy="6259133"/>
            <a:chOff x="1803042" y="515155"/>
            <a:chExt cx="10388958" cy="625913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4789" t="7491" b="31634"/>
            <a:stretch/>
          </p:blipFill>
          <p:spPr>
            <a:xfrm>
              <a:off x="1803042" y="515155"/>
              <a:ext cx="10388958" cy="417275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14789" t="61601" b="7962"/>
            <a:stretch/>
          </p:blipFill>
          <p:spPr>
            <a:xfrm>
              <a:off x="1803042" y="4687910"/>
              <a:ext cx="10388958" cy="2086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771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211" t="12752" r="32922" b="9276"/>
          <a:stretch/>
        </p:blipFill>
        <p:spPr>
          <a:xfrm>
            <a:off x="1854558" y="875763"/>
            <a:ext cx="6323527" cy="53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3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961841" y="334130"/>
            <a:ext cx="8766260" cy="6523869"/>
            <a:chOff x="1961841" y="334130"/>
            <a:chExt cx="8766260" cy="6523869"/>
          </a:xfrm>
        </p:grpSpPr>
        <p:pic>
          <p:nvPicPr>
            <p:cNvPr id="2" name="Imagen 1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526"/>
            <a:stretch/>
          </p:blipFill>
          <p:spPr bwMode="auto">
            <a:xfrm>
              <a:off x="1961841" y="334130"/>
              <a:ext cx="8766260" cy="652386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2507783" y="1233355"/>
              <a:ext cx="3137456" cy="38938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2507783" y="2003940"/>
              <a:ext cx="3137456" cy="38938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312692" y="508302"/>
              <a:ext cx="354842" cy="34385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8347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6933</TotalTime>
  <Words>1150</Words>
  <Application>Microsoft Office PowerPoint</Application>
  <PresentationFormat>Panorámica</PresentationFormat>
  <Paragraphs>535</Paragraphs>
  <Slides>58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6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215</cp:revision>
  <dcterms:created xsi:type="dcterms:W3CDTF">2017-10-16T08:08:10Z</dcterms:created>
  <dcterms:modified xsi:type="dcterms:W3CDTF">2018-01-20T20:59:38Z</dcterms:modified>
</cp:coreProperties>
</file>